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45F3-DC74-5CE7-6BC7-FBECC85E6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9E73B-0A91-AAD4-960E-C6D74EB76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411CF-6501-7B97-A6C5-27FDD89E2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FDC43-4199-4306-8F98-734F60860DB6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019BA-C60A-CF92-926C-39B203730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6D7BE-055D-88EE-AC16-ECCA0EFA0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DBA5B-0EBC-4218-8793-ACBD4BE98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120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218E-A156-7043-2CF0-2B5F3C15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4C6CB3-7C33-2DD2-9086-E2DC4DF9B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8E47B-70DC-DC5E-2C4F-082AFDFFB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FDC43-4199-4306-8F98-734F60860DB6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41D07-A125-1508-0DCF-1902BF831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83FEA-C97A-E87D-A19D-1988BD2D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DBA5B-0EBC-4218-8793-ACBD4BE98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870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4D3AF3-4C72-9752-3112-159A7C671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DA6436-CDB0-E10A-AD9C-6191AEEE3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8F8F9-4F5F-5862-23BF-9F0D5D89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FDC43-4199-4306-8F98-734F60860DB6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F895E-5AE6-1C01-F110-47C21C3D2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7AD03-BCC2-937B-5506-DF17E5452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DBA5B-0EBC-4218-8793-ACBD4BE98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203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8A51-D299-932D-CC5C-3CE033DB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EB7A0-44A4-ABEA-BA94-7FA93FF22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F2C84-3B44-4A55-C5B9-698B55A0D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FDC43-4199-4306-8F98-734F60860DB6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2B1D1-69B5-CF9B-3A41-8B744EA5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2CEDA-1ED1-7306-3367-257D93E1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DBA5B-0EBC-4218-8793-ACBD4BE98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12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A26B6-660B-216F-9E52-F223DDA1F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8B317-57EE-A168-6EC2-9815FC05E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BD797-D9F0-A7F5-C1EB-C64B21267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FDC43-4199-4306-8F98-734F60860DB6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AB18D-323D-2EB1-C14B-48D6803B4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A334B-9F25-8E8B-F903-BADB05FE6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DBA5B-0EBC-4218-8793-ACBD4BE98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0331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08197-2E9D-0B27-E7E3-2A989E5C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D217C-9948-6660-7155-869DC7E73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65FF4-EDBD-B0FC-51AD-155921A0D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FAF69-0FD6-C3D4-4056-D53BDCA6B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FDC43-4199-4306-8F98-734F60860DB6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6772B-638A-5FB9-6A1F-6C7DA147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A2CE3-F5DA-9404-3D73-DCA59E24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DBA5B-0EBC-4218-8793-ACBD4BE98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543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FADE3-9027-B82D-E895-75D19EFF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4759-C2EE-1C41-83A5-9A08E0732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BB4C5-E038-B5A5-35D4-3C5345F13D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9BE0E-D8D1-5751-ADFB-AC5CF126B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51A097-B545-3161-632D-C942EAE08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B1F712-2FC3-9DD8-5342-A34663951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FDC43-4199-4306-8F98-734F60860DB6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09D7B-2620-B36A-C80D-88A6315AA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C48D3D-5310-E1DE-A0B3-83A901E9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DBA5B-0EBC-4218-8793-ACBD4BE98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6073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5036-5795-807C-ADFF-ACEBA429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1107C9-C0EE-0849-0EFA-0C29B6A07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FDC43-4199-4306-8F98-734F60860DB6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EAA2C-75EA-EE5F-526C-C9F03BAE3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41BFA-FDEE-B897-AA41-D652EBF8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DBA5B-0EBC-4218-8793-ACBD4BE98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33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E717E4-4FAB-6971-E301-D63EEAF8D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FDC43-4199-4306-8F98-734F60860DB6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65896-0108-DE49-2172-13594929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02443-A9BE-F23E-FA3C-F375FCB8D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DBA5B-0EBC-4218-8793-ACBD4BE98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57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4C341-08D6-F2D3-C2A3-6C5D5CEE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4B2E-5551-E0C4-C848-D2E347215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2C91A-6B36-C973-65DA-11DF8D314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81399-8635-87ED-8EF7-DC4D380B7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FDC43-4199-4306-8F98-734F60860DB6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DFE86-0AD1-FCF6-F592-289C930A0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6C308-00CF-9B77-E6CE-293E6B3C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DBA5B-0EBC-4218-8793-ACBD4BE98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520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80623-FBAC-2CB4-3F01-A29569E2A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C0AABD-3196-0A66-ECAC-D416431235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3E7FE-C91A-792D-B201-19574E8D69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6684D-3305-EA92-8F29-F030DC77B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FDC43-4199-4306-8F98-734F60860DB6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2C975-F007-2ECE-7148-471F6D00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51474-1D19-2768-3642-4C45FCA5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DBA5B-0EBC-4218-8793-ACBD4BE98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427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4D9006-89D4-F44F-7D84-206476710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405AD-A338-A97A-AA85-21394CF3B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A3995-63AD-304D-43F0-B21B1A8F1E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FDC43-4199-4306-8F98-734F60860DB6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98EFD-79BA-B8B5-7F0D-8C6E599FA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CC14E-535A-0F90-1BFC-0ED2A4F0D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DBA5B-0EBC-4218-8793-ACBD4BE986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20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CF94-BCA0-09DC-597F-248EBDF92C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Quantum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47CDF-8F0A-A71C-AFF4-3A1C0278E2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6109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42E356-816F-40F9-E7A3-D886521DE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3293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69E426-F0D7-9C01-58CC-B34B76390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51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6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2B331D-BEF8-C5F2-C016-EA293F676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21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24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7D83A5-BD33-540C-C420-76ACB6784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307"/>
            <a:ext cx="12192000" cy="362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C3855C-CFCE-9207-0208-039903CC5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31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64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1C0DDF-AB47-7966-65A7-9FC9477E9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5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F9D60E-4E1E-B559-1E2E-5F13F2F95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143"/>
            <a:ext cx="12192000" cy="48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19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5FC0-6F7A-0546-0B7C-8659392AC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81845"/>
          </a:xfrm>
        </p:spPr>
        <p:txBody>
          <a:bodyPr/>
          <a:lstStyle/>
          <a:p>
            <a:r>
              <a:rPr lang="en-IN" dirty="0"/>
              <a:t>Postulates of QC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0BB80-2AF9-AEAA-4556-DE0530838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281"/>
            <a:ext cx="12192000" cy="2507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105DC-00FF-A116-DFC7-B79882528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70" y="3429000"/>
            <a:ext cx="5620534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B4F7A6-22A8-96FB-5E52-16BFD1D20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445" y="3979718"/>
            <a:ext cx="6757555" cy="260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24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3BA120-65A7-9D87-EB5E-1A3D50861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48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F858FA-22DD-DA24-6FD4-3B55E20E9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03" y="3248570"/>
            <a:ext cx="6665980" cy="2991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ECEC5-B5D6-6F36-40D0-7F1A86F93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186" y="3429000"/>
            <a:ext cx="4764441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11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10A655-D250-0838-10E1-9BFDBB456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884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C397B-7C49-892B-B460-0FD30862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17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50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0880FE-2F40-BD74-CB39-B7814EB6A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648"/>
            <a:ext cx="12192000" cy="3382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2BDA3A-DBD2-15BD-6493-5BFD7CA1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5149"/>
            <a:ext cx="12192000" cy="311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3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53FBA9-E3D2-2E88-C259-5FA863F28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64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8C717E-6A76-8596-26CC-C3E57E3E1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4082"/>
            <a:ext cx="12192000" cy="33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86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5D8976-7C7A-9007-9A63-0A3C1C49B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04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625F9-B285-620F-3FC5-9A25C6137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4585"/>
            <a:ext cx="12192000" cy="25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57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DE31A7-8FE2-8C52-484E-C5E6F666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904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8C8E8A-2765-BB69-EC7F-4C14CA98F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0007"/>
            <a:ext cx="12192000" cy="40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48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170193-107C-893E-8E03-76BF026FF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829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193F6-881C-3585-7B94-CDACDA519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6808"/>
            <a:ext cx="12192000" cy="226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43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5</Words>
  <Application>Microsoft Office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Quantum Computing</vt:lpstr>
      <vt:lpstr>Postulates of QC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Data Engineering</dc:creator>
  <cp:lastModifiedBy>Data Engineering</cp:lastModifiedBy>
  <cp:revision>7</cp:revision>
  <dcterms:created xsi:type="dcterms:W3CDTF">2025-12-02T05:08:50Z</dcterms:created>
  <dcterms:modified xsi:type="dcterms:W3CDTF">2025-12-02T14:03:03Z</dcterms:modified>
</cp:coreProperties>
</file>